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3902075" cy="39020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29" userDrawn="1">
          <p15:clr>
            <a:srgbClr val="A4A3A4"/>
          </p15:clr>
        </p15:guide>
        <p15:guide id="2" pos="12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4660"/>
  </p:normalViewPr>
  <p:slideViewPr>
    <p:cSldViewPr showGuides="1">
      <p:cViewPr>
        <p:scale>
          <a:sx n="95" d="100"/>
          <a:sy n="95" d="100"/>
        </p:scale>
        <p:origin x="1541" y="763"/>
      </p:cViewPr>
      <p:guideLst>
        <p:guide orient="horz" pos="1229"/>
        <p:guide pos="12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80000" cy="18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4A18A0B5-4AF8-472C-BAA6-E844BD092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52983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3F0B9EAD-A312-439A-A74F-B67F8DFFD0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0813" y="691038"/>
            <a:ext cx="3600450" cy="306022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nl-BE"/>
          </a:p>
        </p:txBody>
      </p:sp>
      <p:sp>
        <p:nvSpPr>
          <p:cNvPr id="14" name="Titel 13">
            <a:extLst>
              <a:ext uri="{FF2B5EF4-FFF2-40B4-BE49-F238E27FC236}">
                <a16:creationId xmlns:a16="http://schemas.microsoft.com/office/drawing/2014/main" id="{CAA415FE-ECA0-4E0F-ACB1-0B9E2A5E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2067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61294C1E-B5BE-4A0C-B940-BCBBE0F6C8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8" r="35623"/>
          <a:stretch/>
        </p:blipFill>
        <p:spPr>
          <a:xfrm>
            <a:off x="0" y="0"/>
            <a:ext cx="3902075" cy="394208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1"/>
            <a:ext cx="3902076" cy="51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037" y="691037"/>
            <a:ext cx="3600000" cy="3060000"/>
          </a:xfrm>
          <a:prstGeom prst="rect">
            <a:avLst/>
          </a:prstGeom>
          <a:gradFill>
            <a:gsLst>
              <a:gs pos="16000">
                <a:schemeClr val="bg1">
                  <a:alpha val="54000"/>
                </a:schemeClr>
              </a:gs>
              <a:gs pos="80000">
                <a:schemeClr val="bg1">
                  <a:alpha val="37000"/>
                </a:schemeClr>
              </a:gs>
            </a:gsLst>
            <a:lin ang="5400000" scaled="1"/>
          </a:gra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198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</p:sldLayoutIdLst>
  <p:txStyles>
    <p:titleStyle>
      <a:lvl1pPr algn="l" defTabSz="390174" rtl="0" eaLnBrk="1" latinLnBrk="0" hangingPunct="1">
        <a:lnSpc>
          <a:spcPct val="90000"/>
        </a:lnSpc>
        <a:spcBef>
          <a:spcPct val="0"/>
        </a:spcBef>
        <a:buNone/>
        <a:defRPr sz="2400" b="0" kern="1200" cap="none" spc="0">
          <a:ln w="0"/>
          <a:solidFill>
            <a:schemeClr val="accent1"/>
          </a:solidFill>
          <a:effectLst>
            <a:outerShdw blurRad="38100" dist="25400" dir="5400000" algn="ctr" rotWithShape="0">
              <a:srgbClr val="6E747A">
                <a:alpha val="43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97544" indent="-97544" algn="l" defTabSz="390174" rtl="0" eaLnBrk="1" latinLnBrk="0" hangingPunct="1">
        <a:lnSpc>
          <a:spcPct val="90000"/>
        </a:lnSpc>
        <a:spcBef>
          <a:spcPts val="427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92631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487718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682805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93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072980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6pPr>
      <a:lvl7pPr marL="1268067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7pPr>
      <a:lvl8pPr marL="1463154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8pPr>
      <a:lvl9pPr marL="1658242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1pPr>
      <a:lvl2pPr marL="195087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2pPr>
      <a:lvl3pPr marL="390174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3pPr>
      <a:lvl4pPr marL="585262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4pPr>
      <a:lvl5pPr marL="780349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5pPr>
      <a:lvl6pPr marL="975436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6pPr>
      <a:lvl7pPr marL="1170523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7pPr>
      <a:lvl8pPr marL="1365611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8pPr>
      <a:lvl9pPr marL="1560698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66F4937C-B79A-4C89-858A-33514ED96C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8" r="18213"/>
          <a:stretch/>
        </p:blipFill>
        <p:spPr>
          <a:xfrm>
            <a:off x="150813" y="691038"/>
            <a:ext cx="3600450" cy="3060226"/>
          </a:xfr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6DBC079F-5111-4E2F-8189-4B1800331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AREA 51 – The </a:t>
            </a:r>
            <a:r>
              <a:rPr lang="nl-BE" dirty="0" err="1"/>
              <a:t>Hidden</a:t>
            </a:r>
            <a:r>
              <a:rPr lang="nl-BE" dirty="0"/>
              <a:t> </a:t>
            </a:r>
            <a:r>
              <a:rPr lang="nl-BE" dirty="0" err="1"/>
              <a:t>Secret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704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3902076" cy="511036"/>
          </a:xfrm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Briefing “Uncover”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AB39BC1-3BB5-46ED-88CD-DC30871A6AC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51037" y="691037"/>
            <a:ext cx="3600000" cy="3060000"/>
          </a:xfrm>
        </p:spPr>
        <p:txBody>
          <a:bodyPr/>
          <a:lstStyle/>
          <a:p>
            <a:pPr marL="0" indent="0">
              <a:buNone/>
            </a:pPr>
            <a:r>
              <a:rPr lang="nl-BE" dirty="0" err="1"/>
              <a:t>You</a:t>
            </a:r>
            <a:r>
              <a:rPr lang="nl-BE" dirty="0"/>
              <a:t> are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embark</a:t>
            </a:r>
            <a:r>
              <a:rPr lang="nl-BE" dirty="0"/>
              <a:t> on a joint training mission in Nevada.</a:t>
            </a:r>
          </a:p>
          <a:p>
            <a:pPr marL="0" indent="0">
              <a:buNone/>
            </a:pPr>
            <a:r>
              <a:rPr lang="nl-BE" dirty="0"/>
              <a:t>Code Name: “Uncover”</a:t>
            </a:r>
          </a:p>
          <a:p>
            <a:pPr marL="0" indent="0">
              <a:buNone/>
            </a:pPr>
            <a:r>
              <a:rPr lang="nl-BE" dirty="0"/>
              <a:t>Priority: High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dirty="0" err="1"/>
              <a:t>Ground</a:t>
            </a:r>
            <a:r>
              <a:rPr lang="nl-BE" dirty="0"/>
              <a:t> </a:t>
            </a:r>
            <a:r>
              <a:rPr lang="nl-BE" dirty="0" err="1"/>
              <a:t>forces</a:t>
            </a:r>
            <a:r>
              <a:rPr lang="nl-BE" dirty="0"/>
              <a:t> are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towards</a:t>
            </a:r>
            <a:r>
              <a:rPr lang="nl-BE" dirty="0"/>
              <a:t> </a:t>
            </a:r>
            <a:r>
              <a:rPr lang="nl-BE" dirty="0" err="1"/>
              <a:t>your</a:t>
            </a:r>
            <a:r>
              <a:rPr lang="nl-BE" dirty="0"/>
              <a:t> area. </a:t>
            </a:r>
            <a:r>
              <a:rPr lang="nl-BE" dirty="0" err="1"/>
              <a:t>Our</a:t>
            </a:r>
            <a:r>
              <a:rPr lang="nl-BE" dirty="0"/>
              <a:t> </a:t>
            </a:r>
            <a:r>
              <a:rPr lang="nl-BE" dirty="0" err="1"/>
              <a:t>Command</a:t>
            </a:r>
            <a:r>
              <a:rPr lang="nl-BE" dirty="0"/>
              <a:t> Center is in contact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our</a:t>
            </a:r>
            <a:r>
              <a:rPr lang="nl-BE" dirty="0"/>
              <a:t> Forward Air Controllers, </a:t>
            </a:r>
            <a:r>
              <a:rPr lang="nl-BE" dirty="0" err="1"/>
              <a:t>which</a:t>
            </a:r>
            <a:r>
              <a:rPr lang="nl-BE" dirty="0"/>
              <a:t> are monitoring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positions</a:t>
            </a:r>
            <a:r>
              <a:rPr lang="nl-BE" dirty="0"/>
              <a:t>.</a:t>
            </a:r>
          </a:p>
          <a:p>
            <a:pPr marL="0" indent="0">
              <a:buNone/>
            </a:pP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A2G SEAD, BAI </a:t>
            </a:r>
            <a:r>
              <a:rPr lang="nl-BE" dirty="0" err="1"/>
              <a:t>and</a:t>
            </a:r>
            <a:r>
              <a:rPr lang="nl-BE" dirty="0"/>
              <a:t> CAS </a:t>
            </a:r>
            <a:r>
              <a:rPr lang="nl-BE" dirty="0" err="1"/>
              <a:t>tasks</a:t>
            </a:r>
            <a:r>
              <a:rPr lang="nl-BE" dirty="0"/>
              <a:t> </a:t>
            </a:r>
            <a:r>
              <a:rPr lang="nl-BE" dirty="0" err="1"/>
              <a:t>ordered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mission </a:t>
            </a:r>
            <a:r>
              <a:rPr lang="nl-BE" dirty="0" err="1"/>
              <a:t>command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eliminate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. </a:t>
            </a:r>
            <a:r>
              <a:rPr lang="nl-BE" dirty="0" err="1"/>
              <a:t>Good</a:t>
            </a:r>
            <a:r>
              <a:rPr lang="nl-BE" dirty="0"/>
              <a:t> Luck!</a:t>
            </a:r>
          </a:p>
        </p:txBody>
      </p:sp>
    </p:spTree>
    <p:extLst>
      <p:ext uri="{BB962C8B-B14F-4D97-AF65-F5344CB8AC3E}">
        <p14:creationId xmlns:p14="http://schemas.microsoft.com/office/powerpoint/2010/main" val="273666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7" name="Tijdelijke aanduiding voor inhoud 5">
            <a:extLst>
              <a:ext uri="{FF2B5EF4-FFF2-40B4-BE49-F238E27FC236}">
                <a16:creationId xmlns:a16="http://schemas.microsoft.com/office/drawing/2014/main" id="{AD1CF793-4B6A-4F7B-A624-811EF6981A8D}"/>
              </a:ext>
            </a:extLst>
          </p:cNvPr>
          <p:cNvSpPr txBox="1">
            <a:spLocks/>
          </p:cNvSpPr>
          <p:nvPr/>
        </p:nvSpPr>
        <p:spPr>
          <a:xfrm>
            <a:off x="2311037" y="3031037"/>
            <a:ext cx="1289413" cy="331038"/>
          </a:xfrm>
          <a:prstGeom prst="rect">
            <a:avLst/>
          </a:prstGeom>
          <a:gradFill>
            <a:gsLst>
              <a:gs pos="16000">
                <a:schemeClr val="bg1">
                  <a:alpha val="54000"/>
                </a:schemeClr>
              </a:gs>
              <a:gs pos="80000">
                <a:schemeClr val="bg1">
                  <a:alpha val="37000"/>
                </a:schemeClr>
              </a:gs>
            </a:gsLst>
            <a:lin ang="5400000" scaled="1"/>
          </a:gra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 err="1"/>
              <a:t>Groom</a:t>
            </a:r>
            <a:r>
              <a:rPr lang="nl-BE" dirty="0"/>
              <a:t> Lake</a:t>
            </a:r>
          </a:p>
        </p:txBody>
      </p:sp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9C627D3E-D6DE-4E85-8328-5DB5F333B57B}"/>
              </a:ext>
            </a:extLst>
          </p:cNvPr>
          <p:cNvSpPr txBox="1">
            <a:spLocks/>
          </p:cNvSpPr>
          <p:nvPr/>
        </p:nvSpPr>
        <p:spPr>
          <a:xfrm>
            <a:off x="151037" y="1051037"/>
            <a:ext cx="1289413" cy="331038"/>
          </a:xfrm>
          <a:prstGeom prst="rect">
            <a:avLst/>
          </a:prstGeom>
          <a:gradFill>
            <a:gsLst>
              <a:gs pos="16000">
                <a:schemeClr val="bg1">
                  <a:alpha val="54000"/>
                </a:schemeClr>
              </a:gs>
              <a:gs pos="80000">
                <a:schemeClr val="bg1">
                  <a:alpha val="37000"/>
                </a:schemeClr>
              </a:gs>
            </a:gsLst>
            <a:lin ang="5400000" scaled="1"/>
          </a:gra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 err="1"/>
              <a:t>Tonapa</a:t>
            </a:r>
            <a:endParaRPr lang="nl-BE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EC5C258F-FE81-4820-9FF9-587CEFEAF396}"/>
              </a:ext>
            </a:extLst>
          </p:cNvPr>
          <p:cNvSpPr txBox="1">
            <a:spLocks/>
          </p:cNvSpPr>
          <p:nvPr/>
        </p:nvSpPr>
        <p:spPr>
          <a:xfrm>
            <a:off x="2491037" y="1620000"/>
            <a:ext cx="1289413" cy="331038"/>
          </a:xfrm>
          <a:prstGeom prst="rect">
            <a:avLst/>
          </a:prstGeom>
          <a:gradFill>
            <a:gsLst>
              <a:gs pos="16000">
                <a:schemeClr val="bg1">
                  <a:alpha val="54000"/>
                </a:schemeClr>
              </a:gs>
              <a:gs pos="80000">
                <a:schemeClr val="bg1">
                  <a:alpha val="37000"/>
                </a:schemeClr>
              </a:gs>
            </a:gsLst>
            <a:lin ang="5400000" scaled="1"/>
          </a:gra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Rachel</a:t>
            </a:r>
          </a:p>
        </p:txBody>
      </p:sp>
    </p:spTree>
    <p:extLst>
      <p:ext uri="{BB962C8B-B14F-4D97-AF65-F5344CB8AC3E}">
        <p14:creationId xmlns:p14="http://schemas.microsoft.com/office/powerpoint/2010/main" val="2008587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EC5C258F-FE81-4820-9FF9-587CEFEAF396}"/>
              </a:ext>
            </a:extLst>
          </p:cNvPr>
          <p:cNvSpPr txBox="1">
            <a:spLocks/>
          </p:cNvSpPr>
          <p:nvPr/>
        </p:nvSpPr>
        <p:spPr>
          <a:xfrm rot="2700000">
            <a:off x="207206" y="1512231"/>
            <a:ext cx="1559015" cy="331038"/>
          </a:xfrm>
          <a:prstGeom prst="homePlate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Air </a:t>
            </a:r>
            <a:r>
              <a:rPr lang="nl-BE" dirty="0" err="1"/>
              <a:t>Defenses</a:t>
            </a:r>
            <a:endParaRPr lang="nl-BE" dirty="0"/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B4C46D47-3E2A-490C-867E-216051D06EFA}"/>
              </a:ext>
            </a:extLst>
          </p:cNvPr>
          <p:cNvSpPr txBox="1">
            <a:spLocks/>
          </p:cNvSpPr>
          <p:nvPr/>
        </p:nvSpPr>
        <p:spPr>
          <a:xfrm rot="4608922">
            <a:off x="1330483" y="1322231"/>
            <a:ext cx="1559015" cy="331038"/>
          </a:xfrm>
          <a:prstGeom prst="homePlate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Air </a:t>
            </a:r>
            <a:r>
              <a:rPr lang="nl-BE" dirty="0" err="1"/>
              <a:t>Defenses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5922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B4C46D47-3E2A-490C-867E-216051D06EFA}"/>
              </a:ext>
            </a:extLst>
          </p:cNvPr>
          <p:cNvSpPr txBox="1">
            <a:spLocks/>
          </p:cNvSpPr>
          <p:nvPr/>
        </p:nvSpPr>
        <p:spPr>
          <a:xfrm>
            <a:off x="1231037" y="1785519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97C9ED6-9687-4E0B-9341-860B268E26D3}"/>
              </a:ext>
            </a:extLst>
          </p:cNvPr>
          <p:cNvSpPr txBox="1">
            <a:spLocks/>
          </p:cNvSpPr>
          <p:nvPr/>
        </p:nvSpPr>
        <p:spPr>
          <a:xfrm>
            <a:off x="1411037" y="267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7" name="Tijdelijke aanduiding voor inhoud 5">
            <a:extLst>
              <a:ext uri="{FF2B5EF4-FFF2-40B4-BE49-F238E27FC236}">
                <a16:creationId xmlns:a16="http://schemas.microsoft.com/office/drawing/2014/main" id="{92F36798-0437-4AF2-801A-C78BA0914044}"/>
              </a:ext>
            </a:extLst>
          </p:cNvPr>
          <p:cNvSpPr txBox="1">
            <a:spLocks/>
          </p:cNvSpPr>
          <p:nvPr/>
        </p:nvSpPr>
        <p:spPr>
          <a:xfrm>
            <a:off x="2131037" y="231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89903419-8B4A-405D-BE84-D33B9A70CAA2}"/>
              </a:ext>
            </a:extLst>
          </p:cNvPr>
          <p:cNvSpPr txBox="1">
            <a:spLocks/>
          </p:cNvSpPr>
          <p:nvPr/>
        </p:nvSpPr>
        <p:spPr>
          <a:xfrm>
            <a:off x="1951038" y="123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295E02E0-18B1-4037-94E2-E11976392BF2}"/>
              </a:ext>
            </a:extLst>
          </p:cNvPr>
          <p:cNvSpPr txBox="1">
            <a:spLocks/>
          </p:cNvSpPr>
          <p:nvPr/>
        </p:nvSpPr>
        <p:spPr>
          <a:xfrm>
            <a:off x="2491037" y="1570258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785661FA-0E07-4DE0-9B01-88E0899248A4}"/>
              </a:ext>
            </a:extLst>
          </p:cNvPr>
          <p:cNvSpPr txBox="1">
            <a:spLocks/>
          </p:cNvSpPr>
          <p:nvPr/>
        </p:nvSpPr>
        <p:spPr>
          <a:xfrm>
            <a:off x="3211037" y="123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3" name="Tijdelijke aanduiding voor inhoud 5">
            <a:extLst>
              <a:ext uri="{FF2B5EF4-FFF2-40B4-BE49-F238E27FC236}">
                <a16:creationId xmlns:a16="http://schemas.microsoft.com/office/drawing/2014/main" id="{C287C725-7387-4441-93BB-68DD070D4AD6}"/>
              </a:ext>
            </a:extLst>
          </p:cNvPr>
          <p:cNvSpPr txBox="1">
            <a:spLocks/>
          </p:cNvSpPr>
          <p:nvPr/>
        </p:nvSpPr>
        <p:spPr>
          <a:xfrm>
            <a:off x="331037" y="3211037"/>
            <a:ext cx="3240000" cy="331038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Ground</a:t>
            </a:r>
            <a:r>
              <a:rPr lang="nl-BE" dirty="0"/>
              <a:t> </a:t>
            </a:r>
            <a:r>
              <a:rPr lang="nl-BE" dirty="0" err="1"/>
              <a:t>Forces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88151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B4C46D47-3E2A-490C-867E-216051D06EFA}"/>
              </a:ext>
            </a:extLst>
          </p:cNvPr>
          <p:cNvSpPr txBox="1">
            <a:spLocks/>
          </p:cNvSpPr>
          <p:nvPr/>
        </p:nvSpPr>
        <p:spPr>
          <a:xfrm rot="2148098" flipH="1">
            <a:off x="1142940" y="2132343"/>
            <a:ext cx="2445598" cy="810740"/>
          </a:xfrm>
          <a:prstGeom prst="homePlate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A2A Attack</a:t>
            </a:r>
          </a:p>
        </p:txBody>
      </p:sp>
    </p:spTree>
    <p:extLst>
      <p:ext uri="{BB962C8B-B14F-4D97-AF65-F5344CB8AC3E}">
        <p14:creationId xmlns:p14="http://schemas.microsoft.com/office/powerpoint/2010/main" val="1804185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5" name="Tijdelijke aanduiding voor inhoud 5">
            <a:extLst>
              <a:ext uri="{FF2B5EF4-FFF2-40B4-BE49-F238E27FC236}">
                <a16:creationId xmlns:a16="http://schemas.microsoft.com/office/drawing/2014/main" id="{24B9A00A-67C4-471C-B03F-EE2FD9643EAE}"/>
              </a:ext>
            </a:extLst>
          </p:cNvPr>
          <p:cNvSpPr txBox="1">
            <a:spLocks/>
          </p:cNvSpPr>
          <p:nvPr/>
        </p:nvSpPr>
        <p:spPr>
          <a:xfrm>
            <a:off x="331038" y="3211037"/>
            <a:ext cx="3240000" cy="331038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A2G Attack </a:t>
            </a:r>
            <a:r>
              <a:rPr lang="nl-BE" dirty="0" err="1"/>
              <a:t>Locations</a:t>
            </a:r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7FB2E39-09D5-4ED0-8611-599855C71484}"/>
              </a:ext>
            </a:extLst>
          </p:cNvPr>
          <p:cNvSpPr txBox="1">
            <a:spLocks/>
          </p:cNvSpPr>
          <p:nvPr/>
        </p:nvSpPr>
        <p:spPr>
          <a:xfrm>
            <a:off x="1231037" y="1785519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7" name="Tijdelijke aanduiding voor inhoud 5">
            <a:extLst>
              <a:ext uri="{FF2B5EF4-FFF2-40B4-BE49-F238E27FC236}">
                <a16:creationId xmlns:a16="http://schemas.microsoft.com/office/drawing/2014/main" id="{30D3EDF3-7ADD-45D4-89CB-5275CA16A677}"/>
              </a:ext>
            </a:extLst>
          </p:cNvPr>
          <p:cNvSpPr txBox="1">
            <a:spLocks/>
          </p:cNvSpPr>
          <p:nvPr/>
        </p:nvSpPr>
        <p:spPr>
          <a:xfrm>
            <a:off x="1411037" y="267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90893FFD-EF8D-4BDB-9744-3F50B298F672}"/>
              </a:ext>
            </a:extLst>
          </p:cNvPr>
          <p:cNvSpPr txBox="1">
            <a:spLocks/>
          </p:cNvSpPr>
          <p:nvPr/>
        </p:nvSpPr>
        <p:spPr>
          <a:xfrm>
            <a:off x="2131037" y="231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82D96845-BC9F-487D-BE46-10006A9889A6}"/>
              </a:ext>
            </a:extLst>
          </p:cNvPr>
          <p:cNvSpPr txBox="1">
            <a:spLocks/>
          </p:cNvSpPr>
          <p:nvPr/>
        </p:nvSpPr>
        <p:spPr>
          <a:xfrm>
            <a:off x="1951038" y="123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9CB79809-A268-471A-A185-259E6BF02AA7}"/>
              </a:ext>
            </a:extLst>
          </p:cNvPr>
          <p:cNvSpPr txBox="1">
            <a:spLocks/>
          </p:cNvSpPr>
          <p:nvPr/>
        </p:nvSpPr>
        <p:spPr>
          <a:xfrm>
            <a:off x="2491037" y="1570258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0AC6B8B1-C750-4C8A-9021-3532CA547D46}"/>
              </a:ext>
            </a:extLst>
          </p:cNvPr>
          <p:cNvSpPr txBox="1">
            <a:spLocks/>
          </p:cNvSpPr>
          <p:nvPr/>
        </p:nvSpPr>
        <p:spPr>
          <a:xfrm>
            <a:off x="3211037" y="123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59016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afbeelding 4">
            <a:extLst>
              <a:ext uri="{FF2B5EF4-FFF2-40B4-BE49-F238E27FC236}">
                <a16:creationId xmlns:a16="http://schemas.microsoft.com/office/drawing/2014/main" id="{32E96C7E-5A83-4B42-9939-E3D5EB081D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958" r="-14958"/>
          <a:stretch/>
        </p:blipFill>
        <p:spPr>
          <a:xfrm>
            <a:off x="150813" y="691037"/>
            <a:ext cx="3600450" cy="3060226"/>
          </a:xfrm>
          <a:solidFill>
            <a:schemeClr val="tx1">
              <a:alpha val="76000"/>
            </a:schemeClr>
          </a:solidFill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03938CFD-EF72-473B-A581-5EBFE5897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creation</a:t>
            </a:r>
            <a:r>
              <a:rPr lang="nl-BE" dirty="0"/>
              <a:t> </a:t>
            </a:r>
            <a:r>
              <a:rPr lang="nl-BE" dirty="0" err="1"/>
              <a:t>using</a:t>
            </a:r>
            <a:r>
              <a:rPr lang="nl-BE" dirty="0"/>
              <a:t> MOOSE</a:t>
            </a:r>
          </a:p>
        </p:txBody>
      </p:sp>
    </p:spTree>
    <p:extLst>
      <p:ext uri="{BB962C8B-B14F-4D97-AF65-F5344CB8AC3E}">
        <p14:creationId xmlns:p14="http://schemas.microsoft.com/office/powerpoint/2010/main" val="73807728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DCS">
      <a:dk1>
        <a:srgbClr val="FFFFFF"/>
      </a:dk1>
      <a:lt1>
        <a:srgbClr val="000000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Akzidenz">
      <a:majorFont>
        <a:latin typeface="Akzidenz-Grotesk BQ Extra Conde"/>
        <a:ea typeface=""/>
        <a:cs typeface=""/>
      </a:majorFont>
      <a:minorFont>
        <a:latin typeface="Akzidenz-Grotesk BQ Extra Conde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</TotalTime>
  <Words>129</Words>
  <Application>Microsoft Office PowerPoint</Application>
  <PresentationFormat>Aangepast</PresentationFormat>
  <Paragraphs>22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1" baseType="lpstr">
      <vt:lpstr>Akzidenz-Grotesk BQ Extra Conde</vt:lpstr>
      <vt:lpstr>Arial</vt:lpstr>
      <vt:lpstr>Kantoorthema</vt:lpstr>
      <vt:lpstr>AREA 51 – The Hidden Secret</vt:lpstr>
      <vt:lpstr>AREA 51 – Briefing “Uncover”</vt:lpstr>
      <vt:lpstr>AREA 51 – Satelite Image</vt:lpstr>
      <vt:lpstr>AREA 51 – Satelite Image</vt:lpstr>
      <vt:lpstr>AREA 51 – Satelite Image</vt:lpstr>
      <vt:lpstr>AREA 51 – Satelite Image</vt:lpstr>
      <vt:lpstr>AREA 51 – Satelite Image</vt:lpstr>
      <vt:lpstr>A creation using MOOSE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AREA 51 – The hidden Secret</dc:title>
  <dc:creator>Sven Van de Velde</dc:creator>
  <cp:lastModifiedBy>Sven Van de Velde</cp:lastModifiedBy>
  <cp:revision>8</cp:revision>
  <dcterms:created xsi:type="dcterms:W3CDTF">2017-08-13T04:55:55Z</dcterms:created>
  <dcterms:modified xsi:type="dcterms:W3CDTF">2017-08-13T10:50:05Z</dcterms:modified>
</cp:coreProperties>
</file>

<file path=docProps/thumbnail.jpeg>
</file>